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196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75888" y="463296"/>
            <a:ext cx="5260848" cy="2773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2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29456" y="1118616"/>
            <a:ext cx="3931920" cy="5059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15000"/>
              </a:lnSpc>
            </a:pPr>
            <a:r>
              <a:rPr lang="ru" sz="1600" b="1" i="1">
                <a:solidFill>
                  <a:srgbClr val="006600"/>
                </a:solidFill>
                <a:latin typeface="Calibri"/>
              </a:rPr>
              <a:t>Руководитель Забайкальского управления Ростехнадзора И.Л.Сарин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94232" y="3364992"/>
            <a:ext cx="7193280" cy="8686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97000"/>
              </a:lnSpc>
            </a:pPr>
            <a:r>
              <a:rPr lang="ru" sz="2000" b="1" dirty="0">
                <a:latin typeface="Calibri"/>
              </a:rPr>
              <a:t>Особенности организации и осуществления государственного контроля (надзора) Ростехнадзором в 2022 году в соответствии с постановлением Правительства РФ от 10.03.2022 № 336.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9016" y="6382512"/>
            <a:ext cx="390144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25440" y="6409944"/>
            <a:ext cx="2855976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944" y="2286000"/>
            <a:ext cx="8510016" cy="30845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 b="1">
                <a:latin typeface="Calibri"/>
              </a:rPr>
              <a:t>II. Аттестация.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Первичная аттестация в области промышленной безопасности, по вопросам безопасности гидротехнических сооружений, безопасности в сфере электроэнергетики проводится не позднее 3 месяцев со дня: назначения на соответствующую должность;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перевода на другую работу, если при исполнении трудовых обязанностей на этой работе требуется проведение аттестации по другим областям аттестации;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заключения трудового договора с другим работодателем, если при исполнении трудовых обязанностей на этой работе требуется проведение аттестации по другим областям аттестации.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Сроки действия аттестации в области промышленной безопасности, по вопросам безопасности гидротехнических сооружений, безопасности в сфере электроэнергетики, истекающие в 2022 г., продлеваются до 31 декабря 2022 г.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Очередная аттестация в области промышленной безопасности, по вопросам безопасности гидротехнических сооружений, безопасности в сфере электроэнергетики может быть проведена: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в территориальных аттестационных комиссиях - в случае обращения юридического лица или индивидуального предпринимателя с соответствующим заявлением;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в аттестационных комиссиях организаций - в случаях, предусмотренных локальными нормативными актами таких организаций. Сроки очередной аттестации экспертов в области промышленной безопасности, наступающие в 2022 году, продлеваются на 3 месяца.                                                                       </a:t>
            </a:r>
            <a:r>
              <a:rPr lang="ru" sz="1800" i="1">
                <a:latin typeface="Times New Roman"/>
              </a:rPr>
              <a:t>р</a:t>
            </a:r>
            <a:r>
              <a:rPr lang="ru" sz="1200">
                <a:latin typeface="Times New Roman"/>
              </a:rPr>
              <a:t> </a:t>
            </a:r>
            <a:r>
              <a:rPr lang="en-US" sz="1200">
                <a:solidFill>
                  <a:srgbClr val="5C0510"/>
                </a:solidFill>
                <a:latin typeface="Times New Roman"/>
              </a:rPr>
              <a:t>W </a:t>
            </a:r>
            <a:r>
              <a:rPr lang="en-US" sz="1200">
                <a:latin typeface="Times New Roman"/>
              </a:rPr>
              <a:t>jHVY </a:t>
            </a:r>
            <a:r>
              <a:rPr lang="ru" sz="1200">
                <a:latin typeface="Times New Roman"/>
              </a:rPr>
              <a:t>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509016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2384" y="4812792"/>
            <a:ext cx="2136648" cy="15270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4268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0896" y="2060448"/>
            <a:ext cx="8656320" cy="2548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3164400" indent="0">
              <a:lnSpc>
                <a:spcPct val="85000"/>
              </a:lnSpc>
            </a:pPr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  <a:p>
            <a:pPr indent="0">
              <a:lnSpc>
                <a:spcPct val="97000"/>
              </a:lnSpc>
            </a:pPr>
            <a:r>
              <a:rPr lang="ru" sz="1400" b="1">
                <a:latin typeface="Calibri"/>
              </a:rPr>
              <a:t>III. Декларация.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До 31 декабря 2022 г. эксплуатация опасных производственных объектов может осуществляться без представления в федеральный орган исполнительной власти в области промышленной безопасности декларации промышленной безопасности, разработанной вновь в соответствии с абзацами вторым и четвертым пункта 31 статьи 14 Закона № 116-ФЗ..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До 31 декабря 2022 г. эксплуатация гидротехнических сооружений может осуществляться без предоставления их собственниками и (или) эксплуатирующими их организациями в федеральный орган исполнительной власти, осуществляющий федеральный государственный надзор в области безопасности гидротехнических сооружений, декларации безопасности гидротехнических сооружений и проведения ее государственной экспертизы.</a:t>
            </a:r>
          </a:p>
          <a:p>
            <a:pPr indent="0">
              <a:lnSpc>
                <a:spcPct val="97000"/>
              </a:lnSpc>
            </a:pPr>
            <a:r>
              <a:rPr lang="ru" sz="1400" b="1">
                <a:latin typeface="Calibri"/>
              </a:rPr>
              <a:t>IV. Эксплуатация ГТС.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 2022 году допускается эксплуатация гидротехнического сооружения без внесения сведений в Российский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088" y="4629912"/>
            <a:ext cx="8311896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регистр гидротехнических сооружений и соответствующего разрешения на эксплуатацию гидротехнического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0040" y="4879848"/>
            <a:ext cx="981456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сооружения.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9016" y="6382512"/>
            <a:ext cx="505968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11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5440" y="6409944"/>
            <a:ext cx="2807208" cy="23774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28488" y="6675120"/>
            <a:ext cx="1069848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128" y="972312"/>
            <a:ext cx="530352" cy="6431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" y="4416552"/>
            <a:ext cx="8558784" cy="19415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4268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0440" y="1798320"/>
            <a:ext cx="4837176" cy="469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 algn="r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0896" y="2548128"/>
            <a:ext cx="8494776" cy="1688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400" b="1">
                <a:latin typeface="Calibri"/>
              </a:rPr>
              <a:t>V. Электроэнергетика и теплоснабжение.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Сроки очередного подтверждения готовности к работе в сфере электроэнергетики или сфере теплоснабжения, наступающие в 2022 году, продлеваются на 3 месяца.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Временный фактический прием (подача) напряжения и мощности в ходе технологического присоединения к объектам электросетевого хозяйства энергопринимающих устройств, объектов по производству электрической энергии, а также объектов электросетевого хозяйства, принадлежащих сетевым организациям и иным лицам, временное подключение (технологическое присоединение) объекта теплоснабжения до 31 декабря 2022 г. могут осуществляться без получения разрешения уполномоченного органа федерального государственного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280" y="4273296"/>
            <a:ext cx="5519928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400">
                <a:latin typeface="Calibri"/>
              </a:rPr>
              <a:t>энергетического надзора на допуск в эксплуатацию указанных объектов.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9016" y="6379464"/>
            <a:ext cx="505968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12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296" y="1798320"/>
            <a:ext cx="539496" cy="6522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072" y="4511040"/>
            <a:ext cx="2602992" cy="16885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8840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02864" y="2633472"/>
            <a:ext cx="2782824" cy="2810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75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 соответствии с пп. в п.2 постановления Правительства РФ от 10.03.2022 № 336 допускается проведение запланированных на 2022 год плановых контрольных (надзорных) мероприятий в рамках федерального государственного надзора в области промышленной безопасности в отношении опасных производственных объектов, отнесенных ко II классу опасности.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872" y="1780032"/>
            <a:ext cx="539496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9464" y="4498848"/>
            <a:ext cx="2444496" cy="16398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2488" y="2615184"/>
            <a:ext cx="2749296" cy="23804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165100">
              <a:spcAft>
                <a:spcPts val="175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 соответствии с п. 3 постановления Правительства РФ от 10.03.2022 № 336 в 2022 году в рамках видов государственного контроля (надзора), порядок организации и осуществления которых регулируются Законом № 248-ФЗ внеплановые контрольные (надзорные) мероприятия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1965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6992" y="2066544"/>
            <a:ext cx="8641080" cy="42184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Внеплановые проверки проводятся исключительно по следующим основаниям: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1) при условии согласования с органами прокуратуры: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причинения вреда жизни и тяжкого вреда здоровью граждан, а также факты причинения такого вреда;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обороне страны и безопасности государства, а также факты причинения такого вреда;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непосредственная угроза возникновения чрезвычайных ситуаций природного и (или) техногенного характера (ЧС) и факты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выявление индикаторов риска нарушения обязательных требований в отношении объектов чрезвычайно высокого и высокого рисков, на ОПО I и II классов опасности и на гидротехнических сооружениях (ГТС) I и II классов;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выявление индикаторов риска, влекущих непосредственную угрозу причинения вреда жизни и тяжкого вреда здоровью граждан, обороне страны и безопасности государства, или индикаторов риска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необходимость проведения внеплановой выездной проверки в связи с истечением срока исполнения предписания о принятии мер, направленных на устранение нарушений, влекущих непосредственную угрозу причинения вреда жизни и тяжкого вреда здоровью граждан, обороне страны и безопасности государства, возникновения ЧС;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- ряд иных оснований;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2) без согласования с органами прокуратуры (например, по требованию прокурора в рамках надзора за исполнением законов, соблюдением прав и свобод человека и гражданина по поступившим в органы прокуратуры материалам и обращениям).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6992" y="6400800"/>
            <a:ext cx="8641080" cy="2286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20320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</a:t>
            </a:r>
            <a:r>
              <a:rPr lang="ru" sz="1800" b="1" baseline="30000">
                <a:solidFill>
                  <a:srgbClr val="1F497D"/>
                </a:solidFill>
                <a:latin typeface="Calibri"/>
              </a:rPr>
              <a:t>4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                                       Забайкальское управление,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6992" y="6693408"/>
            <a:ext cx="8641080" cy="16459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5082100"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216" y="1728216"/>
            <a:ext cx="539496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936" y="4468368"/>
            <a:ext cx="2667000" cy="16703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2384" y="2563368"/>
            <a:ext cx="3151632" cy="3307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2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3. Ростехнадзор вправе приступить к проведению внепланового КНМ и проверки незамедлительно (с извещением органов прокуратуры), если основанием для их проведения являются факты причинения вреда жизни и тяжкого вреда здоровью граждан, вреда обороне страны и безопасности государства, возникновение ЧС.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Данное требование распространяется на объекты чрезвычайно высокого и высокого риска, ОПО I и II классов опасности и ГТС I и II классов.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82512"/>
            <a:ext cx="390144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5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20" y="1786128"/>
            <a:ext cx="542544" cy="6492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6896" y="4477512"/>
            <a:ext cx="2532888" cy="17312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88408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72384" y="2618232"/>
            <a:ext cx="3136392" cy="24871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20"/>
              </a:spcAft>
            </a:pPr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ФЕДЕРАЦИИ</a:t>
            </a:r>
          </a:p>
          <a:p>
            <a:pPr indent="0">
              <a:lnSpc>
                <a:spcPct val="97000"/>
              </a:lnSpc>
            </a:pPr>
            <a:r>
              <a:rPr lang="ru" sz="1400">
                <a:latin typeface="Calibri"/>
              </a:rPr>
              <a:t>4. В отношении КНМ и проверок, дата начала которых наступила или наступает после 10 марта 2022 года и проведение которых не допускается в 2022 году, Ростехнадзором должно быть принято единое решение об их отмене. При этом сведения о завершении проверок по причине их отмены должны быть внесены в Единый реестр КНМ и Единый реестр проверок.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3192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6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56" y="143256"/>
            <a:ext cx="1575816" cy="18470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192" y="829056"/>
            <a:ext cx="5733288" cy="777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2" y="4264152"/>
            <a:ext cx="8510016" cy="20939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825240" y="371856"/>
            <a:ext cx="4733544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3944" y="2057400"/>
            <a:ext cx="8574024" cy="2170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5. КНМ и проверки, проведение которых не допускается в 2022 году и которые не завершены по состоянию на 10 марта 2022 года, подлежат завершению в течение 5 рабочих дней путем составления акта с внесением соответствующих сведений в Единый реестр КНМ и Единый реестр проверок.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Однако, если Ростехнадзором были выявлены факты нарушений, влекущих непосредственную угрозу причинения вреда жизни и тяжкого вреда здоровью, возникновения ЧС, ущерба обороне страны и безопасности государства, контролируемому лицу должно быть выдано предписание об устранении выявленных нарушений.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6. Срок исполнения предписаний, выданных и действующих до 10 марта 2022 года, продлевается автоматически на 90 календарных дней со дня истечения срока его исполнения без ходатайства (заявления) контролируемого лица.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7. Установленные специальные требования не распространяются на осуществление Ростехнадзором постоянного госконтроля (надзора).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8. Возбуждение должностными лицами контрольных (надзорных) органов дел об административных правонарушениях без проведения соответствующих КНМ не допускается.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9016" y="6382512"/>
            <a:ext cx="390144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666488"/>
            <a:ext cx="2380488" cy="17129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3944" y="2389632"/>
            <a:ext cx="8488680" cy="2362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Особенности разрешительной деятельности в 2022 году Ростехнадзор в соответствии с постановлением Правительства РФ от 12.03.2022 № 353.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Приложением № 4 к указанному постановлению установлены особенности разрешительных режимов в сфере промышленной безопасности, безопасности гидротехнических сооружений, электроэнергетики и теплоснабжения до 31 декабря 2022 года. Введены моратории: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на переоформление отдельных видов лицензий;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на очередное декларирование безопасности: до 31 декабря 2022 г. эксплуатация опасных производственных объектов и гидротехнических сооружений может осуществляться без представления очередной декларации промышленной безопасности и декларации безопасности гидротехнических сооружений соответственно;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на проведение очередной аттестации и проверки знаний (сроки действия имеющейся аттестации в рассматриваемых областях, истекающие в период с 14 марта и до конца года, продлеваются и считаются действующими до 31 декабря 2022 г. Очередная аттестация проводится только по инициативе эксплуатирующей организации. Срок проведения первичной аттестации увеличен с одного до трех месяцев со дня назначения на должность);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9016" y="6379464"/>
            <a:ext cx="393192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8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9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0"/>
            <a:ext cx="1716024" cy="19994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25240" y="371856"/>
            <a:ext cx="4730496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2000" b="1">
                <a:solidFill>
                  <a:srgbClr val="1F497D"/>
                </a:solidFill>
                <a:latin typeface="Calibri"/>
              </a:rPr>
              <a:t>Забайкальское управление Ростехнадзора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87240" y="1798320"/>
            <a:ext cx="255117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800" b="1">
                <a:solidFill>
                  <a:srgbClr val="444443"/>
                </a:solidFill>
                <a:latin typeface="Times New Roman"/>
              </a:rPr>
              <a:t>ПРАВИТЕЛЬСТВО РОССИЙСКОЙ ФЕДЕ РАЦИИ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20440" y="2060448"/>
            <a:ext cx="483717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600" b="1">
                <a:latin typeface="Calibri"/>
              </a:rPr>
              <a:t>Постановление Правительства РФ от 12.03.2022 № 353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944" y="2389632"/>
            <a:ext cx="8436864" cy="2353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7000"/>
              </a:lnSpc>
            </a:pPr>
            <a:r>
              <a:rPr lang="ru" sz="1200" b="1">
                <a:latin typeface="Calibri"/>
              </a:rPr>
              <a:t>I. Лицензирование.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Пунктом 5 постановления Правительства № 353 установлено, что в 2022 году в отношении лицензирования видов деятельности, указанных в части 1 статьи 12 Федерального закона "О лицензировании отдельных видов деятельности", а также иных разрешений, предусмотренных настоящим постановлением, в случае изменения: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места нахождения юридического лица,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места жительства индивидуального предпринимателя,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места осуществления лицензируемого вида деятельности, связанного с переименованием географического объекта, улицы, площади или иной территории,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изменением нумерации объекта адресации, в том числе почтового индекса,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а также в случае переименования юридического лица,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- реорганизации юридического лица в форме преобразования, слияния, присоединения</a:t>
            </a:r>
          </a:p>
          <a:p>
            <a:pPr indent="0">
              <a:lnSpc>
                <a:spcPct val="97000"/>
              </a:lnSpc>
            </a:pPr>
            <a:r>
              <a:rPr lang="ru" sz="1200">
                <a:latin typeface="Calibri"/>
              </a:rPr>
              <a:t>переоформление разрешения, внесение изменений в реестр разрешений на основании заявления лица, которому было предоставлено разрешение, не требуется.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9016" y="6379464"/>
            <a:ext cx="390144" cy="18592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1600" b="1">
                <a:solidFill>
                  <a:srgbClr val="1F497D"/>
                </a:solidFill>
                <a:latin typeface="Arial"/>
              </a:rPr>
              <a:t>►</a:t>
            </a:r>
            <a:r>
              <a:rPr lang="ru" sz="1800" b="1">
                <a:solidFill>
                  <a:srgbClr val="1F497D"/>
                </a:solidFill>
                <a:latin typeface="Calibri"/>
              </a:rPr>
              <a:t> 9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25440" y="6409944"/>
            <a:ext cx="2807208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Забайкальское управление,</a:t>
            </a:r>
          </a:p>
          <a:p>
            <a:pPr indent="0">
              <a:lnSpc>
                <a:spcPct val="88000"/>
              </a:lnSpc>
            </a:pPr>
            <a:r>
              <a:rPr lang="ru" sz="1800" b="1">
                <a:solidFill>
                  <a:srgbClr val="1F497D"/>
                </a:solidFill>
                <a:latin typeface="Calibri"/>
              </a:rPr>
              <a:t>27.10.2022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1503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  Уральское управление Ростехнадзора Курганская область</dc:title>
  <dc:creator>Дроздецкий Евгений Владимирович</dc:creator>
  <cp:lastModifiedBy>Татьяна Е. Белозерова</cp:lastModifiedBy>
  <cp:revision>1</cp:revision>
  <dcterms:modified xsi:type="dcterms:W3CDTF">2022-10-26T00:26:36Z</dcterms:modified>
</cp:coreProperties>
</file>